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4D069F2-D770-4A2B-9862-07553FDD22F2}" type="datetimeFigureOut">
              <a:rPr lang="es-UY" smtClean="0"/>
              <a:t>3/11/2026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AA2826E-1C07-4F42-A99F-1AE6BBFD8A53}" type="slidenum">
              <a:rPr lang="es-UY" smtClean="0"/>
              <a:t>‹Nº›</a:t>
            </a:fld>
            <a:endParaRPr lang="es-UY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0654553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069F2-D770-4A2B-9862-07553FDD22F2}" type="datetimeFigureOut">
              <a:rPr lang="es-UY" smtClean="0"/>
              <a:t>3/11/2026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826E-1C07-4F42-A99F-1AE6BBFD8A5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780477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D069F2-D770-4A2B-9862-07553FDD22F2}" type="datetimeFigureOut">
              <a:rPr lang="es-UY" smtClean="0"/>
              <a:t>3/11/2026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AA2826E-1C07-4F42-A99F-1AE6BBFD8A53}" type="slidenum">
              <a:rPr lang="es-UY" smtClean="0"/>
              <a:t>‹Nº›</a:t>
            </a:fld>
            <a:endParaRPr lang="es-UY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059528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069F2-D770-4A2B-9862-07553FDD22F2}" type="datetimeFigureOut">
              <a:rPr lang="es-UY" smtClean="0"/>
              <a:t>3/11/2026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826E-1C07-4F42-A99F-1AE6BBFD8A5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982226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069F2-D770-4A2B-9862-07553FDD22F2}" type="datetimeFigureOut">
              <a:rPr lang="es-UY" smtClean="0"/>
              <a:t>3/11/2026</a:t>
            </a:fld>
            <a:endParaRPr lang="es-U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826E-1C07-4F42-A99F-1AE6BBFD8A5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034532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069F2-D770-4A2B-9862-07553FDD22F2}" type="datetimeFigureOut">
              <a:rPr lang="es-UY" smtClean="0"/>
              <a:t>3/11/2026</a:t>
            </a:fld>
            <a:endParaRPr lang="es-U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826E-1C07-4F42-A99F-1AE6BBFD8A5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779853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069F2-D770-4A2B-9862-07553FDD22F2}" type="datetimeFigureOut">
              <a:rPr lang="es-UY" smtClean="0"/>
              <a:t>3/11/2026</a:t>
            </a:fld>
            <a:endParaRPr lang="es-U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826E-1C07-4F42-A99F-1AE6BBFD8A5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341067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D069F2-D770-4A2B-9862-07553FDD22F2}" type="datetimeFigureOut">
              <a:rPr lang="es-UY" smtClean="0"/>
              <a:t>3/11/2026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AA2826E-1C07-4F42-A99F-1AE6BBFD8A53}" type="slidenum">
              <a:rPr lang="es-UY" smtClean="0"/>
              <a:t>‹Nº›</a:t>
            </a:fld>
            <a:endParaRPr lang="es-UY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28089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D069F2-D770-4A2B-9862-07553FDD22F2}" type="datetimeFigureOut">
              <a:rPr lang="es-UY" smtClean="0"/>
              <a:t>3/11/2026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AA2826E-1C07-4F42-A99F-1AE6BBFD8A53}" type="slidenum">
              <a:rPr lang="es-UY" smtClean="0"/>
              <a:t>‹Nº›</a:t>
            </a:fld>
            <a:endParaRPr lang="es-UY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65789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069F2-D770-4A2B-9862-07553FDD22F2}" type="datetimeFigureOut">
              <a:rPr lang="es-UY" smtClean="0"/>
              <a:t>3/11/2026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826E-1C07-4F42-A99F-1AE6BBFD8A5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846479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069F2-D770-4A2B-9862-07553FDD22F2}" type="datetimeFigureOut">
              <a:rPr lang="es-UY" smtClean="0"/>
              <a:t>3/11/2026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2826E-1C07-4F42-A99F-1AE6BBFD8A53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951578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44D069F2-D770-4A2B-9862-07553FDD22F2}" type="datetimeFigureOut">
              <a:rPr lang="es-UY" smtClean="0"/>
              <a:t>3/11/2026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AA2826E-1C07-4F42-A99F-1AE6BBFD8A53}" type="slidenum">
              <a:rPr lang="es-UY" smtClean="0"/>
              <a:t>‹Nº›</a:t>
            </a:fld>
            <a:endParaRPr lang="es-UY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36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22914A-9281-7E51-27CD-11ECE43ED1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UY" dirty="0"/>
              <a:t>Mega Store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7E953A9-F448-8A64-B95D-1C041B42C7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UY" dirty="0"/>
              <a:t>Lo que estás necesitando</a:t>
            </a:r>
          </a:p>
        </p:txBody>
      </p:sp>
    </p:spTree>
    <p:extLst>
      <p:ext uri="{BB962C8B-B14F-4D97-AF65-F5344CB8AC3E}">
        <p14:creationId xmlns:p14="http://schemas.microsoft.com/office/powerpoint/2010/main" val="31705813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F085829-4396-A621-CA36-23D083C980EF}"/>
              </a:ext>
            </a:extLst>
          </p:cNvPr>
          <p:cNvSpPr txBox="1"/>
          <p:nvPr/>
        </p:nvSpPr>
        <p:spPr>
          <a:xfrm>
            <a:off x="1271751" y="430924"/>
            <a:ext cx="457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Cosméticos</a:t>
            </a:r>
          </a:p>
          <a:p>
            <a:r>
              <a:rPr lang="es-UY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Perfumería</a:t>
            </a:r>
          </a:p>
          <a:p>
            <a:r>
              <a:rPr lang="es-UY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Limpieza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A135DCA-1C88-F17D-6F35-7C9386C8421A}"/>
              </a:ext>
            </a:extLst>
          </p:cNvPr>
          <p:cNvSpPr/>
          <p:nvPr/>
        </p:nvSpPr>
        <p:spPr>
          <a:xfrm>
            <a:off x="2438301" y="3198563"/>
            <a:ext cx="79269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3"/>
                </a:solidFill>
                <a:effectLst/>
              </a:rPr>
              <a:t>Un espacio para tu belleza</a:t>
            </a:r>
          </a:p>
        </p:txBody>
      </p:sp>
      <p:sp>
        <p:nvSpPr>
          <p:cNvPr id="4" name="Rayo 3">
            <a:extLst>
              <a:ext uri="{FF2B5EF4-FFF2-40B4-BE49-F238E27FC236}">
                <a16:creationId xmlns:a16="http://schemas.microsoft.com/office/drawing/2014/main" id="{1A4FF788-217F-EC89-EA5A-E1FDBA3AC50A}"/>
              </a:ext>
            </a:extLst>
          </p:cNvPr>
          <p:cNvSpPr/>
          <p:nvPr/>
        </p:nvSpPr>
        <p:spPr>
          <a:xfrm rot="10390968">
            <a:off x="9420902" y="4424857"/>
            <a:ext cx="2459421" cy="1723697"/>
          </a:xfrm>
          <a:prstGeom prst="lightningBol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UY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Rayo 4">
            <a:extLst>
              <a:ext uri="{FF2B5EF4-FFF2-40B4-BE49-F238E27FC236}">
                <a16:creationId xmlns:a16="http://schemas.microsoft.com/office/drawing/2014/main" id="{F72C3DA0-1BB8-61FF-8ABA-B1D6E681DEDA}"/>
              </a:ext>
            </a:extLst>
          </p:cNvPr>
          <p:cNvSpPr/>
          <p:nvPr/>
        </p:nvSpPr>
        <p:spPr>
          <a:xfrm rot="16200000">
            <a:off x="1124606" y="4776951"/>
            <a:ext cx="2459421" cy="1723697"/>
          </a:xfrm>
          <a:prstGeom prst="lightningBol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UY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Imagen 6" descr="Salpicadura de maquillaje sobre fondo rosa">
            <a:extLst>
              <a:ext uri="{FF2B5EF4-FFF2-40B4-BE49-F238E27FC236}">
                <a16:creationId xmlns:a16="http://schemas.microsoft.com/office/drawing/2014/main" id="{A8C4A6ED-56AC-7AC4-0C32-71D78782F4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625" y="178442"/>
            <a:ext cx="2646642" cy="188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53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upo de pintalabios y pulido de uñas">
            <a:extLst>
              <a:ext uri="{FF2B5EF4-FFF2-40B4-BE49-F238E27FC236}">
                <a16:creationId xmlns:a16="http://schemas.microsoft.com/office/drawing/2014/main" id="{1C15296F-7776-B0E9-AA2D-93766AE47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96" y="2165131"/>
            <a:ext cx="7097730" cy="4456386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D001CF4-0AED-30DD-59A7-065210DA04CC}"/>
              </a:ext>
            </a:extLst>
          </p:cNvPr>
          <p:cNvSpPr/>
          <p:nvPr/>
        </p:nvSpPr>
        <p:spPr>
          <a:xfrm>
            <a:off x="472966" y="236483"/>
            <a:ext cx="1102535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Desde el maquillaje más básico al profesional</a:t>
            </a:r>
          </a:p>
        </p:txBody>
      </p:sp>
    </p:spTree>
    <p:extLst>
      <p:ext uri="{BB962C8B-B14F-4D97-AF65-F5344CB8AC3E}">
        <p14:creationId xmlns:p14="http://schemas.microsoft.com/office/powerpoint/2010/main" val="171990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corte">
  <a:themeElements>
    <a:clrScheme name="Recorte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Recorte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cort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Recorte</Template>
  <TotalTime>12</TotalTime>
  <Words>23</Words>
  <Application>Microsoft Office PowerPoint</Application>
  <PresentationFormat>Panorámica</PresentationFormat>
  <Paragraphs>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5" baseType="lpstr">
      <vt:lpstr>Franklin Gothic Book</vt:lpstr>
      <vt:lpstr>Recorte</vt:lpstr>
      <vt:lpstr>Mega Store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Stella Duran Pedranzini</dc:creator>
  <cp:lastModifiedBy>Stella Duran Pedranzini</cp:lastModifiedBy>
  <cp:revision>1</cp:revision>
  <dcterms:created xsi:type="dcterms:W3CDTF">2026-11-03T17:44:35Z</dcterms:created>
  <dcterms:modified xsi:type="dcterms:W3CDTF">2026-11-03T17:57:01Z</dcterms:modified>
</cp:coreProperties>
</file>